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_rels/presentation.xml.rels" ContentType="application/vnd.openxmlformats-package.relationships+xml"/>
  <Override PartName="/ppt/media/image26.png" ContentType="image/png"/>
  <Override PartName="/ppt/media/image25.png" ContentType="image/png"/>
  <Override PartName="/ppt/media/image24.png" ContentType="image/png"/>
  <Override PartName="/ppt/media/image22.png" ContentType="image/png"/>
  <Override PartName="/ppt/media/image21.jpeg" ContentType="image/jpeg"/>
  <Override PartName="/ppt/media/image2.wmf" ContentType="image/x-wmf"/>
  <Override PartName="/ppt/media/image5.jpeg" ContentType="image/jpeg"/>
  <Override PartName="/ppt/media/image35.png" ContentType="image/png"/>
  <Override PartName="/ppt/media/image28.jpeg" ContentType="image/jpeg"/>
  <Override PartName="/ppt/media/image27.jpeg" ContentType="image/jpeg"/>
  <Override PartName="/ppt/media/image10.png" ContentType="image/png"/>
  <Override PartName="/ppt/media/image33.jpeg" ContentType="image/jpeg"/>
  <Override PartName="/ppt/media/image18.jpeg" ContentType="image/jpeg"/>
  <Override PartName="/ppt/media/image12.png" ContentType="image/png"/>
  <Override PartName="/ppt/media/image19.png" ContentType="image/png"/>
  <Override PartName="/ppt/media/image20.jpeg" ContentType="image/jpeg"/>
  <Override PartName="/ppt/media/image30.jpeg" ContentType="image/jpeg"/>
  <Override PartName="/ppt/media/image31.jpeg" ContentType="image/jpeg"/>
  <Override PartName="/ppt/media/image9.png" ContentType="image/png"/>
  <Override PartName="/ppt/media/image36.png" ContentType="image/png"/>
  <Override PartName="/ppt/media/image6.png" ContentType="image/png"/>
  <Override PartName="/ppt/media/image11.png" ContentType="image/png"/>
  <Override PartName="/ppt/media/image13.jpeg" ContentType="image/jpeg"/>
  <Override PartName="/ppt/media/image23.png" ContentType="image/png"/>
  <Override PartName="/ppt/media/image8.jpeg" ContentType="image/jpeg"/>
  <Override PartName="/ppt/media/image34.png" ContentType="image/png"/>
  <Override PartName="/ppt/media/image4.png" ContentType="image/png"/>
  <Override PartName="/ppt/media/image29.jpeg" ContentType="image/jpeg"/>
  <Override PartName="/ppt/media/image3.wmf" ContentType="image/x-wmf"/>
  <Override PartName="/ppt/media/image15.jpeg" ContentType="image/jpeg"/>
  <Override PartName="/ppt/media/image7.jpeg" ContentType="image/jpeg"/>
  <Override PartName="/ppt/media/image1.wmf" ContentType="image/x-wmf"/>
  <Override PartName="/ppt/media/image14.jpeg" ContentType="image/jpeg"/>
  <Override PartName="/ppt/media/image16.png" ContentType="image/png"/>
  <Override PartName="/ppt/media/image32.jpeg" ContentType="image/jpeg"/>
  <Override PartName="/ppt/media/image17.png" ContentType="image/png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6.xml.rels" ContentType="application/vnd.openxmlformats-package.relationships+xml"/>
  <Override PartName="/ppt/slideLayouts/slideLayout2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presProps.xml" ContentType="application/vnd.openxmlformats-officedocument.presentationml.presProps+xml"/>
  <Override PartName="/ppt/slides/slide1.xml" ContentType="application/vnd.openxmlformats-officedocument.presentationml.slide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</p:sldIdLst>
  <p:sldSz cx="12192000" cy="68580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9820061-4BAF-499E-81CD-CB92A871E275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de-DE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de-DE" sz="4400" spc="-1" strike="noStrike"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8EB3AC7-235D-4939-AA3A-A1DAAF283E37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de-DE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de-DE" sz="4400" spc="-1" strike="noStrike"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34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D6C8BB4-1E99-430F-A80C-275807CC23D7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de-DE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de-DE" sz="4400" spc="-1" strike="noStrike">
              <a:latin typeface="Arial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40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41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0A58A73-B66A-4458-A413-2BE9DC6134A4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de-DE"/>
              <a:t/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52E85976-23B5-4D8F-962A-30A03928DBF7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de-DE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de-DE" sz="4400" spc="-1" strike="noStrike"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de-DE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017A74D7-5F04-46AD-819A-923641F99396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de-DE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de-DE" sz="4400" spc="-1" strike="noStrike"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7B2386F7-CA6D-43A3-838B-C393961A92AA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de-DE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de-DE" sz="4400" spc="-1" strike="noStrike"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04CB68E7-B951-4E40-A27F-E13559090D8C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de-DE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de-DE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C0B60FE2-830F-4BAF-A04B-A0A6FEC3E2A0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de-DE"/>
              <a:t/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080" cy="5306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de-DE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66B2CD5A-2FBE-4E46-B428-8C9E2E236569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de-DE"/>
              <a:t/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de-DE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0C77A568-DAB7-4EBE-8E9D-090D3C7D00E8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de-DE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de-DE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de-DE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2D8D572-7ADC-4FD0-8EF1-8A9BFFDAF7EA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de-DE"/>
              <a:t/>
            </a: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de-DE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73F0F045-E73F-4A23-AED3-56CB5D7855F6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de-DE"/>
              <a:t/>
            </a: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de-DE" sz="4400" spc="-1" strike="noStrike"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20B5EA2D-B6B9-4A26-B1CE-AEA9E556B09B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de-DE"/>
              <a:t/>
            </a: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de-DE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E5B69394-BFDB-42E7-A0D9-4F75E2EE5A4F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de-DE"/>
              <a:t/>
            </a: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de-DE" sz="4400" spc="-1" strike="noStrike"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76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46906A40-1E34-4751-94AA-5333B9023618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de-DE"/>
              <a:t/>
            </a: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de-DE" sz="4400" spc="-1" strike="noStrike">
              <a:latin typeface="Arial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79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80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81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82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83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3CB430CA-4E01-4D72-881B-E6A1CBF825AD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de-DE"/>
              <a:t/>
            </a: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4B94FAFF-1295-4D7B-A211-C5A965B994DA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de-DE"/>
              <a:t/>
            </a:r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de-DE" sz="4400" spc="-1" strike="noStrike">
              <a:latin typeface="Arial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de-DE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E51988ED-7929-4DC0-9ACF-8A6231A17CDA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de-DE"/>
              <a:t/>
            </a: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de-DE" sz="4400" spc="-1" strike="noStrike">
              <a:latin typeface="Arial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407A6C00-1ACE-47E8-823D-A8A5718DF13C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de-DE"/>
              <a:t/>
            </a: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de-DE" sz="4400" spc="-1" strike="noStrike">
              <a:latin typeface="Arial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9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E9C5AC93-091F-46C9-82B6-1C03FB2DE681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de-DE"/>
              <a:t/>
            </a: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de-DE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4BFC3EC4-BF3D-47D7-A213-8AFA7A22019F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de-DE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de-DE" sz="4400" spc="-1" strike="noStrike"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A95A149-634C-4640-AF10-83BFB61163BA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de-DE"/>
              <a:t/>
            </a: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080" cy="5306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de-DE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E7B25617-F7AD-4736-B8DE-42233D0A9AEB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de-DE"/>
              <a:t/>
            </a: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de-DE" sz="4400" spc="-1" strike="noStrike"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0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4CC16819-56A0-4EAC-9E6F-2BA9285DBB26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de-DE"/>
              <a:t/>
            </a: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de-DE" sz="4400" spc="-1" strike="noStrike">
              <a:latin typeface="Arial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06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B3A64E17-C6EB-46BA-B7EA-36C707BB60F8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de-DE"/>
              <a:t/>
            </a: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de-DE" sz="4400" spc="-1" strike="noStrike"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882589E5-9170-4CCF-AD29-58D8ED13CDD2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de-DE"/>
              <a:t/>
            </a: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de-DE" sz="4400" spc="-1" strike="noStrike">
              <a:latin typeface="Arial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DADB1749-8179-4D31-A49B-0C21738E7B27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de-DE"/>
              <a:t/>
            </a: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de-DE" sz="4400" spc="-1" strike="noStrike">
              <a:latin typeface="Aria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1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1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18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A21B7C79-E927-4203-85A8-95FD4D64EA11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de-DE"/>
              <a:t/>
            </a: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de-DE" sz="4400" spc="-1" strike="noStrike">
              <a:latin typeface="Arial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21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22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23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24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25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065EF9C4-9B50-4B65-A90C-E0571B1BF345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de-DE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de-DE" sz="4400" spc="-1" strike="noStrike"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AFA166B-D8A5-43F7-B3CA-F4AEC84A19E9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de-DE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de-DE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6F1D48D-AF37-4A38-AA24-0D19D9CFA1AD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de-DE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080" cy="5306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de-DE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5E2AC69-8A26-4FE6-9455-546C9BB28626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de-DE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de-DE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152635E-1EFE-4CAC-855A-5943C8F8F7AB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de-DE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de-DE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2260178-86AC-4104-B074-8DA778406784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de-DE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de-DE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B63E81F-126F-4D18-B1F7-A49BDB2397F9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de-DE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wmf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wmf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3.wmf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Bild 8" descr="20150416 tum logo blau png final.png"/>
          <p:cNvPicPr/>
          <p:nvPr/>
        </p:nvPicPr>
        <p:blipFill>
          <a:blip r:embed="rId2"/>
          <a:stretch/>
        </p:blipFill>
        <p:spPr>
          <a:xfrm>
            <a:off x="10958040" y="324720"/>
            <a:ext cx="810360" cy="319680"/>
          </a:xfrm>
          <a:prstGeom prst="rect">
            <a:avLst/>
          </a:prstGeom>
          <a:ln w="0">
            <a:noFill/>
          </a:ln>
        </p:spPr>
      </p:pic>
      <p:sp>
        <p:nvSpPr>
          <p:cNvPr id="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de-DE" sz="1800" spc="-1" strike="noStrike">
                <a:latin typeface="Arial"/>
              </a:rPr>
              <a:t>Format des Titeltextes durch Klicken bearbeiten</a:t>
            </a:r>
            <a:endParaRPr b="0" lang="de-DE" sz="1800" spc="-1" strike="noStrike">
              <a:latin typeface="Arial"/>
            </a:endParaRPr>
          </a:p>
        </p:txBody>
      </p:sp>
      <p:sp>
        <p:nvSpPr>
          <p:cNvPr id="2" name="PlaceHolder 2"/>
          <p:cNvSpPr>
            <a:spLocks noGrp="1"/>
          </p:cNvSpPr>
          <p:nvPr>
            <p:ph type="ftr" idx="1"/>
          </p:nvPr>
        </p:nvSpPr>
        <p:spPr>
          <a:xfrm>
            <a:off x="414720" y="6473160"/>
            <a:ext cx="10438560" cy="384120"/>
          </a:xfrm>
          <a:prstGeom prst="rect">
            <a:avLst/>
          </a:prstGeom>
          <a:noFill/>
          <a:ln w="0">
            <a:noFill/>
          </a:ln>
        </p:spPr>
        <p:txBody>
          <a:bodyPr lIns="0" rIns="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de-DE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de-DE" sz="1400" spc="-1" strike="noStrike">
                <a:latin typeface="Times New Roman"/>
              </a:rPr>
              <a:t>&lt;Fußzeile&gt;</a:t>
            </a:r>
            <a:endParaRPr b="0" lang="de-DE" sz="1400" spc="-1" strike="noStrike">
              <a:latin typeface="Times New Roman"/>
            </a:endParaRPr>
          </a:p>
        </p:txBody>
      </p:sp>
      <p:sp>
        <p:nvSpPr>
          <p:cNvPr id="3" name="PlaceHolder 3"/>
          <p:cNvSpPr>
            <a:spLocks noGrp="1"/>
          </p:cNvSpPr>
          <p:nvPr>
            <p:ph type="sldNum" idx="2"/>
          </p:nvPr>
        </p:nvSpPr>
        <p:spPr>
          <a:xfrm>
            <a:off x="9033120" y="6473160"/>
            <a:ext cx="2735280" cy="364320"/>
          </a:xfrm>
          <a:prstGeom prst="rect">
            <a:avLst/>
          </a:prstGeom>
          <a:noFill/>
          <a:ln w="0">
            <a:noFill/>
          </a:ln>
        </p:spPr>
        <p:txBody>
          <a:bodyPr lIns="0" rIns="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DE" sz="1200" spc="-1" strike="noStrike">
                <a:solidFill>
                  <a:srgbClr val="000000"/>
                </a:solidFill>
                <a:latin typeface="Arial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7019EC81-AAF5-40B5-8229-05CE087840E6}" type="slidenum">
              <a:rPr b="0" lang="en-DE" sz="1200" spc="-1" strike="noStrike">
                <a:solidFill>
                  <a:srgbClr val="000000"/>
                </a:solidFill>
                <a:latin typeface="Arial"/>
              </a:rPr>
              <a:t>&lt;Foliennummer&gt;</a:t>
            </a:fld>
            <a:endParaRPr b="0" lang="de-DE" sz="1200" spc="-1" strike="noStrike">
              <a:latin typeface="Times New Roman"/>
            </a:endParaRPr>
          </a:p>
        </p:txBody>
      </p:sp>
      <p:sp>
        <p:nvSpPr>
          <p:cNvPr id="4" name="PlaceHolder 4"/>
          <p:cNvSpPr>
            <a:spLocks noGrp="1"/>
          </p:cNvSpPr>
          <p:nvPr>
            <p:ph type="dt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0" bIns="0" anchor="t">
            <a:noAutofit/>
          </a:bodyPr>
          <a:lstStyle>
            <a:lvl1pPr>
              <a:defRPr b="0" lang="de-DE" sz="1400" spc="-1" strike="noStrike">
                <a:latin typeface="Times New Roman"/>
              </a:defRPr>
            </a:lvl1pPr>
          </a:lstStyle>
          <a:p>
            <a:r>
              <a:rPr b="0" lang="de-DE" sz="1400" spc="-1" strike="noStrike">
                <a:latin typeface="Times New Roman"/>
              </a:rPr>
              <a:t>&lt;Datum/Uhrzeit&gt;</a:t>
            </a:r>
            <a:endParaRPr b="0" lang="de-DE" sz="1400" spc="-1" strike="noStrike">
              <a:latin typeface="Times New Roman"/>
            </a:endParaRPr>
          </a:p>
        </p:txBody>
      </p:sp>
      <p:sp>
        <p:nvSpPr>
          <p:cNvPr id="5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Format des Gliederungstextes durch Klicken bearbeiten</a:t>
            </a:r>
            <a:endParaRPr b="0" lang="de-DE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Zweite Gliederungsebene</a:t>
            </a:r>
            <a:endParaRPr b="0" lang="de-DE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400" spc="-1" strike="noStrike">
                <a:latin typeface="Arial"/>
              </a:rPr>
              <a:t>Dritte Gliederungsebene</a:t>
            </a:r>
            <a:endParaRPr b="0" lang="de-DE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000" spc="-1" strike="noStrike">
                <a:latin typeface="Arial"/>
              </a:rPr>
              <a:t>Vierte Gliederungsebene</a:t>
            </a:r>
            <a:endParaRPr b="0" lang="de-DE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latin typeface="Arial"/>
              </a:rPr>
              <a:t>Fünfte Gliederungsebene</a:t>
            </a:r>
            <a:endParaRPr b="0" lang="de-DE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latin typeface="Arial"/>
              </a:rPr>
              <a:t>Sechste Gliederungsebene</a:t>
            </a:r>
            <a:endParaRPr b="0" lang="de-DE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latin typeface="Arial"/>
              </a:rPr>
              <a:t>Siebte Gliederungsebene</a:t>
            </a:r>
            <a:endParaRPr b="0" lang="de-DE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Bild 8" descr="20150416 tum logo blau png final.png"/>
          <p:cNvPicPr/>
          <p:nvPr/>
        </p:nvPicPr>
        <p:blipFill>
          <a:blip r:embed="rId2"/>
          <a:stretch/>
        </p:blipFill>
        <p:spPr>
          <a:xfrm>
            <a:off x="10958040" y="324720"/>
            <a:ext cx="810360" cy="319680"/>
          </a:xfrm>
          <a:prstGeom prst="rect">
            <a:avLst/>
          </a:prstGeom>
          <a:ln w="0">
            <a:noFill/>
          </a:ln>
        </p:spPr>
      </p:pic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de-DE" sz="1800" spc="-1" strike="noStrike">
                <a:latin typeface="Arial"/>
              </a:rPr>
              <a:t>Format des Titeltextes durch Klicken bearbeiten</a:t>
            </a:r>
            <a:endParaRPr b="0" lang="de-DE" sz="1800" spc="-1" strike="noStrike">
              <a:latin typeface="Aria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ftr" idx="4"/>
          </p:nvPr>
        </p:nvSpPr>
        <p:spPr>
          <a:xfrm>
            <a:off x="414720" y="6473160"/>
            <a:ext cx="10438560" cy="384120"/>
          </a:xfrm>
          <a:prstGeom prst="rect">
            <a:avLst/>
          </a:prstGeom>
          <a:noFill/>
          <a:ln w="0">
            <a:noFill/>
          </a:ln>
        </p:spPr>
        <p:txBody>
          <a:bodyPr lIns="0" rIns="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de-DE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de-DE" sz="1400" spc="-1" strike="noStrike">
                <a:latin typeface="Times New Roman"/>
              </a:rPr>
              <a:t>&lt;Fußzeile&gt;</a:t>
            </a:r>
            <a:endParaRPr b="0" lang="de-DE" sz="1400" spc="-1" strike="noStrike">
              <a:latin typeface="Times New Roman"/>
            </a:endParaRPr>
          </a:p>
        </p:txBody>
      </p:sp>
      <p:sp>
        <p:nvSpPr>
          <p:cNvPr id="45" name="PlaceHolder 3"/>
          <p:cNvSpPr>
            <a:spLocks noGrp="1"/>
          </p:cNvSpPr>
          <p:nvPr>
            <p:ph type="sldNum" idx="5"/>
          </p:nvPr>
        </p:nvSpPr>
        <p:spPr>
          <a:xfrm>
            <a:off x="9033120" y="6473160"/>
            <a:ext cx="2735280" cy="364320"/>
          </a:xfrm>
          <a:prstGeom prst="rect">
            <a:avLst/>
          </a:prstGeom>
          <a:noFill/>
          <a:ln w="0">
            <a:noFill/>
          </a:ln>
        </p:spPr>
        <p:txBody>
          <a:bodyPr lIns="0" rIns="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DE" sz="1200" spc="-1" strike="noStrike">
                <a:solidFill>
                  <a:srgbClr val="000000"/>
                </a:solidFill>
                <a:latin typeface="Arial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34A2E89D-AE47-4A75-B847-8C76E8013C5E}" type="slidenum">
              <a:rPr b="0" lang="en-DE" sz="1200" spc="-1" strike="noStrike">
                <a:solidFill>
                  <a:srgbClr val="000000"/>
                </a:solidFill>
                <a:latin typeface="Arial"/>
              </a:rPr>
              <a:t>&lt;Foliennummer&gt;</a:t>
            </a:fld>
            <a:endParaRPr b="0" lang="de-DE" sz="1200" spc="-1" strike="noStrike">
              <a:latin typeface="Times New Roman"/>
            </a:endParaRPr>
          </a:p>
        </p:txBody>
      </p:sp>
      <p:sp>
        <p:nvSpPr>
          <p:cNvPr id="46" name="PlaceHolder 4"/>
          <p:cNvSpPr>
            <a:spLocks noGrp="1"/>
          </p:cNvSpPr>
          <p:nvPr>
            <p:ph type="dt" idx="6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0" bIns="0" anchor="t">
            <a:noAutofit/>
          </a:bodyPr>
          <a:lstStyle>
            <a:lvl1pPr>
              <a:defRPr b="0" lang="de-DE" sz="1400" spc="-1" strike="noStrike">
                <a:latin typeface="Times New Roman"/>
              </a:defRPr>
            </a:lvl1pPr>
          </a:lstStyle>
          <a:p>
            <a:r>
              <a:rPr b="0" lang="de-DE" sz="1400" spc="-1" strike="noStrike">
                <a:latin typeface="Times New Roman"/>
              </a:rPr>
              <a:t>&lt;Datum/Uhrzeit&gt;</a:t>
            </a:r>
            <a:endParaRPr b="0" lang="de-DE" sz="1400" spc="-1" strike="noStrike">
              <a:latin typeface="Times New Roman"/>
            </a:endParaRPr>
          </a:p>
        </p:txBody>
      </p:sp>
      <p:sp>
        <p:nvSpPr>
          <p:cNvPr id="47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Format des Gliederungstextes durch Klicken bearbeiten</a:t>
            </a:r>
            <a:endParaRPr b="0" lang="de-DE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Zweite Gliederungsebene</a:t>
            </a:r>
            <a:endParaRPr b="0" lang="de-DE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400" spc="-1" strike="noStrike">
                <a:latin typeface="Arial"/>
              </a:rPr>
              <a:t>Dritte Gliederungsebene</a:t>
            </a:r>
            <a:endParaRPr b="0" lang="de-DE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000" spc="-1" strike="noStrike">
                <a:latin typeface="Arial"/>
              </a:rPr>
              <a:t>Vierte Gliederungsebene</a:t>
            </a:r>
            <a:endParaRPr b="0" lang="de-DE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latin typeface="Arial"/>
              </a:rPr>
              <a:t>Fünfte Gliederungsebene</a:t>
            </a:r>
            <a:endParaRPr b="0" lang="de-DE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latin typeface="Arial"/>
              </a:rPr>
              <a:t>Sechste Gliederungsebene</a:t>
            </a:r>
            <a:endParaRPr b="0" lang="de-DE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latin typeface="Arial"/>
              </a:rPr>
              <a:t>Siebte Gliederungsebene</a:t>
            </a:r>
            <a:endParaRPr b="0" lang="de-DE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Bild 8" descr="20150416 tum logo blau png final.png"/>
          <p:cNvPicPr/>
          <p:nvPr/>
        </p:nvPicPr>
        <p:blipFill>
          <a:blip r:embed="rId2"/>
          <a:stretch/>
        </p:blipFill>
        <p:spPr>
          <a:xfrm>
            <a:off x="10958040" y="324720"/>
            <a:ext cx="810360" cy="319680"/>
          </a:xfrm>
          <a:prstGeom prst="rect">
            <a:avLst/>
          </a:prstGeom>
          <a:ln w="0">
            <a:noFill/>
          </a:ln>
        </p:spPr>
      </p:pic>
      <p:sp>
        <p:nvSpPr>
          <p:cNvPr id="85" name="PlaceHolder 1"/>
          <p:cNvSpPr>
            <a:spLocks noGrp="1"/>
          </p:cNvSpPr>
          <p:nvPr>
            <p:ph type="ftr" idx="7"/>
          </p:nvPr>
        </p:nvSpPr>
        <p:spPr>
          <a:xfrm>
            <a:off x="414720" y="6473160"/>
            <a:ext cx="10438560" cy="384120"/>
          </a:xfrm>
          <a:prstGeom prst="rect">
            <a:avLst/>
          </a:prstGeom>
          <a:noFill/>
          <a:ln w="0">
            <a:noFill/>
          </a:ln>
        </p:spPr>
        <p:txBody>
          <a:bodyPr lIns="0" rIns="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de-DE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de-DE" sz="1400" spc="-1" strike="noStrike">
                <a:latin typeface="Times New Roman"/>
              </a:rPr>
              <a:t>&lt;Fußzeile&gt;</a:t>
            </a:r>
            <a:endParaRPr b="0" lang="de-DE" sz="1400" spc="-1" strike="noStrike">
              <a:latin typeface="Times New Roman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sldNum" idx="8"/>
          </p:nvPr>
        </p:nvSpPr>
        <p:spPr>
          <a:xfrm>
            <a:off x="9033120" y="6473160"/>
            <a:ext cx="2735280" cy="364320"/>
          </a:xfrm>
          <a:prstGeom prst="rect">
            <a:avLst/>
          </a:prstGeom>
          <a:noFill/>
          <a:ln w="0">
            <a:noFill/>
          </a:ln>
        </p:spPr>
        <p:txBody>
          <a:bodyPr lIns="0" rIns="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DE" sz="1200" spc="-1" strike="noStrike">
                <a:solidFill>
                  <a:srgbClr val="000000"/>
                </a:solidFill>
                <a:latin typeface="Arial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69E2FF98-8A44-4689-925F-FE574A627B83}" type="slidenum">
              <a:rPr b="0" lang="en-DE" sz="1200" spc="-1" strike="noStrike">
                <a:solidFill>
                  <a:srgbClr val="000000"/>
                </a:solidFill>
                <a:latin typeface="Arial"/>
              </a:rPr>
              <a:t>&lt;Foliennummer&gt;</a:t>
            </a:fld>
            <a:endParaRPr b="0" lang="de-DE" sz="1200" spc="-1" strike="noStrike">
              <a:latin typeface="Times New Roman"/>
            </a:endParaRPr>
          </a:p>
        </p:txBody>
      </p:sp>
      <p:sp>
        <p:nvSpPr>
          <p:cNvPr id="87" name="PlaceHolder 3"/>
          <p:cNvSpPr>
            <a:spLocks noGrp="1"/>
          </p:cNvSpPr>
          <p:nvPr>
            <p:ph type="dt" idx="9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0" bIns="0" anchor="t">
            <a:noAutofit/>
          </a:bodyPr>
          <a:lstStyle>
            <a:lvl1pPr>
              <a:defRPr b="0" lang="de-DE" sz="1400" spc="-1" strike="noStrike">
                <a:latin typeface="Times New Roman"/>
              </a:defRPr>
            </a:lvl1pPr>
          </a:lstStyle>
          <a:p>
            <a:r>
              <a:rPr b="0" lang="de-DE" sz="1400" spc="-1" strike="noStrike">
                <a:latin typeface="Times New Roman"/>
              </a:rPr>
              <a:t>&lt;Datum/Uhrzeit&gt;</a:t>
            </a:r>
            <a:endParaRPr b="0" lang="de-DE" sz="1400" spc="-1" strike="noStrike">
              <a:latin typeface="Times New Roman"/>
            </a:endParaRPr>
          </a:p>
        </p:txBody>
      </p:sp>
      <p:sp>
        <p:nvSpPr>
          <p:cNvPr id="88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de-DE" sz="4400" spc="-1" strike="noStrike">
                <a:latin typeface="Arial"/>
              </a:rPr>
              <a:t>Format des Titeltextes durch Klicken bearbeiten</a:t>
            </a:r>
            <a:endParaRPr b="0" lang="de-DE" sz="4400" spc="-1" strike="noStrike">
              <a:latin typeface="Arial"/>
            </a:endParaRPr>
          </a:p>
        </p:txBody>
      </p:sp>
      <p:sp>
        <p:nvSpPr>
          <p:cNvPr id="89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Format des Gliederungstextes durch Klicken bearbeiten</a:t>
            </a:r>
            <a:endParaRPr b="0" lang="de-DE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Zweite Gliederungsebene</a:t>
            </a:r>
            <a:endParaRPr b="0" lang="de-DE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400" spc="-1" strike="noStrike">
                <a:latin typeface="Arial"/>
              </a:rPr>
              <a:t>Dritte Gliederungsebene</a:t>
            </a:r>
            <a:endParaRPr b="0" lang="de-DE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000" spc="-1" strike="noStrike">
                <a:latin typeface="Arial"/>
              </a:rPr>
              <a:t>Vierte Gliederungsebene</a:t>
            </a:r>
            <a:endParaRPr b="0" lang="de-DE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latin typeface="Arial"/>
              </a:rPr>
              <a:t>Fünfte Gliederungsebene</a:t>
            </a:r>
            <a:endParaRPr b="0" lang="de-DE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latin typeface="Arial"/>
              </a:rPr>
              <a:t>Sechste Gliederungsebene</a:t>
            </a:r>
            <a:endParaRPr b="0" lang="de-DE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latin typeface="Arial"/>
              </a:rPr>
              <a:t>Siebte Gliederungsebene</a:t>
            </a:r>
            <a:endParaRPr b="0" lang="de-DE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5.jpeg"/><Relationship Id="rId2" Type="http://schemas.openxmlformats.org/officeDocument/2006/relationships/image" Target="../media/image6.png"/><Relationship Id="rId3" Type="http://schemas.openxmlformats.org/officeDocument/2006/relationships/image" Target="../media/image7.jpeg"/><Relationship Id="rId4" Type="http://schemas.openxmlformats.org/officeDocument/2006/relationships/image" Target="../media/image8.jpeg"/><Relationship Id="rId5" Type="http://schemas.openxmlformats.org/officeDocument/2006/relationships/image" Target="../media/image9.png"/><Relationship Id="rId6" Type="http://schemas.openxmlformats.org/officeDocument/2006/relationships/slideLayout" Target="../slideLayouts/slideLayout17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jpeg"/><Relationship Id="rId5" Type="http://schemas.openxmlformats.org/officeDocument/2006/relationships/image" Target="../media/image14.jpeg"/><Relationship Id="rId6" Type="http://schemas.openxmlformats.org/officeDocument/2006/relationships/image" Target="../media/image15.jpeg"/><Relationship Id="rId7" Type="http://schemas.openxmlformats.org/officeDocument/2006/relationships/slideLayout" Target="../slideLayouts/slideLayout2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7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image" Target="../media/image18.jpeg"/><Relationship Id="rId3" Type="http://schemas.openxmlformats.org/officeDocument/2006/relationships/image" Target="../media/image19.png"/><Relationship Id="rId4" Type="http://schemas.openxmlformats.org/officeDocument/2006/relationships/image" Target="../media/image20.jpeg"/><Relationship Id="rId5" Type="http://schemas.openxmlformats.org/officeDocument/2006/relationships/image" Target="../media/image21.jpeg"/><Relationship Id="rId6" Type="http://schemas.openxmlformats.org/officeDocument/2006/relationships/image" Target="../media/image22.png"/><Relationship Id="rId7" Type="http://schemas.openxmlformats.org/officeDocument/2006/relationships/image" Target="../media/image23.png"/><Relationship Id="rId8" Type="http://schemas.openxmlformats.org/officeDocument/2006/relationships/image" Target="../media/image24.png"/><Relationship Id="rId9" Type="http://schemas.openxmlformats.org/officeDocument/2006/relationships/image" Target="../media/image25.png"/><Relationship Id="rId10" Type="http://schemas.openxmlformats.org/officeDocument/2006/relationships/image" Target="../media/image26.png"/><Relationship Id="rId11" Type="http://schemas.openxmlformats.org/officeDocument/2006/relationships/image" Target="../media/image27.jpeg"/><Relationship Id="rId12" Type="http://schemas.openxmlformats.org/officeDocument/2006/relationships/image" Target="../media/image28.jpeg"/><Relationship Id="rId13" Type="http://schemas.openxmlformats.org/officeDocument/2006/relationships/image" Target="../media/image29.jpeg"/><Relationship Id="rId14" Type="http://schemas.openxmlformats.org/officeDocument/2006/relationships/image" Target="../media/image30.jpeg"/><Relationship Id="rId15" Type="http://schemas.openxmlformats.org/officeDocument/2006/relationships/slideLayout" Target="../slideLayouts/slideLayout17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31.jpeg"/><Relationship Id="rId2" Type="http://schemas.openxmlformats.org/officeDocument/2006/relationships/image" Target="../media/image32.jpeg"/><Relationship Id="rId3" Type="http://schemas.openxmlformats.org/officeDocument/2006/relationships/image" Target="../media/image33.jpeg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6" Type="http://schemas.openxmlformats.org/officeDocument/2006/relationships/image" Target="../media/image36.png"/><Relationship Id="rId7" Type="http://schemas.openxmlformats.org/officeDocument/2006/relationships/slideLayout" Target="../slideLayouts/slideLayout17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extBox 5"/>
          <p:cNvSpPr/>
          <p:nvPr/>
        </p:nvSpPr>
        <p:spPr>
          <a:xfrm>
            <a:off x="386640" y="1283760"/>
            <a:ext cx="5553360" cy="51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DE" sz="2800" spc="-1" strike="noStrike">
                <a:solidFill>
                  <a:srgbClr val="000000"/>
                </a:solidFill>
                <a:latin typeface="Arial"/>
                <a:ea typeface="DejaVu Sans"/>
              </a:rPr>
              <a:t>The inconvenience of accidents</a:t>
            </a:r>
            <a:endParaRPr b="0" lang="de-DE" sz="2800" spc="-1" strike="noStrike">
              <a:latin typeface="Arial"/>
            </a:endParaRPr>
          </a:p>
        </p:txBody>
      </p:sp>
      <p:sp>
        <p:nvSpPr>
          <p:cNvPr id="127" name="TextBox 8"/>
          <p:cNvSpPr/>
          <p:nvPr/>
        </p:nvSpPr>
        <p:spPr>
          <a:xfrm>
            <a:off x="497520" y="2061720"/>
            <a:ext cx="346248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How to avoid further injury </a:t>
            </a:r>
            <a:endParaRPr b="0" lang="de-DE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during the transportation phase?</a:t>
            </a:r>
            <a:endParaRPr b="0" lang="de-DE" sz="1800" spc="-1" strike="noStrike">
              <a:latin typeface="Arial"/>
            </a:endParaRPr>
          </a:p>
        </p:txBody>
      </p:sp>
      <p:sp>
        <p:nvSpPr>
          <p:cNvPr id="128" name="TextBox 6"/>
          <p:cNvSpPr/>
          <p:nvPr/>
        </p:nvSpPr>
        <p:spPr>
          <a:xfrm>
            <a:off x="138600" y="6483960"/>
            <a:ext cx="5366520" cy="242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14000"/>
              </a:lnSpc>
              <a:buNone/>
            </a:pPr>
            <a:r>
              <a:rPr b="0" lang="en-DE" sz="1400" spc="-1" strike="noStrike">
                <a:solidFill>
                  <a:srgbClr val="000000"/>
                </a:solidFill>
                <a:latin typeface="Arial"/>
                <a:ea typeface="DejaVu Sans"/>
              </a:rPr>
              <a:t>Skeleton - Thilo Müller, </a:t>
            </a:r>
            <a:r>
              <a:rPr b="0" lang="en-GB" sz="1400" spc="-1" strike="noStrike">
                <a:solidFill>
                  <a:srgbClr val="000000"/>
                </a:solidFill>
                <a:latin typeface="Arial"/>
                <a:ea typeface="DejaVu Sans"/>
              </a:rPr>
              <a:t>Robin Frasch, Oliver Zernikow</a:t>
            </a:r>
            <a:endParaRPr b="0" lang="de-DE" sz="1400" spc="-1" strike="noStrike">
              <a:latin typeface="Arial"/>
            </a:endParaRPr>
          </a:p>
        </p:txBody>
      </p:sp>
      <p:pic>
        <p:nvPicPr>
          <p:cNvPr id="129" name="" descr=""/>
          <p:cNvPicPr/>
          <p:nvPr/>
        </p:nvPicPr>
        <p:blipFill>
          <a:blip r:embed="rId1"/>
          <a:stretch/>
        </p:blipFill>
        <p:spPr>
          <a:xfrm>
            <a:off x="6637680" y="1237680"/>
            <a:ext cx="4881960" cy="4881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Picture 6" descr="A picture containing person&#10;&#10;Description automatically generated"/>
          <p:cNvPicPr/>
          <p:nvPr/>
        </p:nvPicPr>
        <p:blipFill>
          <a:blip r:embed="rId1"/>
          <a:srcRect l="26475" t="1404" r="25172" b="0"/>
          <a:stretch/>
        </p:blipFill>
        <p:spPr>
          <a:xfrm rot="5400000">
            <a:off x="8445240" y="2400120"/>
            <a:ext cx="1387440" cy="2121840"/>
          </a:xfrm>
          <a:prstGeom prst="rect">
            <a:avLst/>
          </a:prstGeom>
          <a:ln w="0">
            <a:noFill/>
          </a:ln>
        </p:spPr>
      </p:pic>
      <p:pic>
        <p:nvPicPr>
          <p:cNvPr id="131" name="Picture 4" descr="Fragezeichen Hinweis Duplikat - Kostenloses Bild auf Pixabay"/>
          <p:cNvPicPr/>
          <p:nvPr/>
        </p:nvPicPr>
        <p:blipFill>
          <a:blip r:embed="rId2"/>
          <a:stretch/>
        </p:blipFill>
        <p:spPr>
          <a:xfrm>
            <a:off x="7499520" y="1103400"/>
            <a:ext cx="2552040" cy="1701000"/>
          </a:xfrm>
          <a:prstGeom prst="rect">
            <a:avLst/>
          </a:prstGeom>
          <a:ln w="0">
            <a:noFill/>
          </a:ln>
        </p:spPr>
      </p:pic>
      <p:pic>
        <p:nvPicPr>
          <p:cNvPr id="132" name="Content Placeholder 4" descr="A picture containing text, computer&#10;&#10;Description automatically generated"/>
          <p:cNvPicPr/>
          <p:nvPr/>
        </p:nvPicPr>
        <p:blipFill>
          <a:blip r:embed="rId3"/>
          <a:stretch/>
        </p:blipFill>
        <p:spPr>
          <a:xfrm>
            <a:off x="4517640" y="1143000"/>
            <a:ext cx="7377480" cy="4154040"/>
          </a:xfrm>
          <a:prstGeom prst="rect">
            <a:avLst/>
          </a:prstGeom>
          <a:ln w="0">
            <a:noFill/>
          </a:ln>
        </p:spPr>
      </p:pic>
      <p:pic>
        <p:nvPicPr>
          <p:cNvPr id="133" name="Picture 11" descr="A picture containing microscope&#10;&#10;Description automatically generated"/>
          <p:cNvPicPr/>
          <p:nvPr/>
        </p:nvPicPr>
        <p:blipFill>
          <a:blip r:embed="rId4"/>
          <a:srcRect l="32786" t="1345" r="31605" b="11483"/>
          <a:stretch/>
        </p:blipFill>
        <p:spPr>
          <a:xfrm>
            <a:off x="914400" y="1130760"/>
            <a:ext cx="3028320" cy="4154040"/>
          </a:xfrm>
          <a:prstGeom prst="rect">
            <a:avLst/>
          </a:prstGeom>
          <a:ln w="0">
            <a:noFill/>
          </a:ln>
        </p:spPr>
      </p:pic>
      <p:pic>
        <p:nvPicPr>
          <p:cNvPr id="134" name="Picture 10" descr="Icon&#10;&#10;Description automatically generated"/>
          <p:cNvPicPr/>
          <p:nvPr/>
        </p:nvPicPr>
        <p:blipFill>
          <a:blip r:embed="rId5"/>
          <a:srcRect l="15648" t="0" r="14900" b="0"/>
          <a:stretch/>
        </p:blipFill>
        <p:spPr>
          <a:xfrm rot="20452200">
            <a:off x="9002880" y="2360880"/>
            <a:ext cx="827640" cy="743400"/>
          </a:xfrm>
          <a:prstGeom prst="rect">
            <a:avLst/>
          </a:prstGeom>
          <a:ln w="0">
            <a:noFill/>
          </a:ln>
        </p:spPr>
      </p:pic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0" bIns="0" anchor="t">
            <a:noAutofit/>
          </a:bodyPr>
          <a:p>
            <a:pPr>
              <a:lnSpc>
                <a:spcPct val="125000"/>
              </a:lnSpc>
              <a:buNone/>
            </a:pPr>
            <a:r>
              <a:rPr b="0" lang="en-DE" sz="2200" spc="-1" strike="noStrike">
                <a:solidFill>
                  <a:srgbClr val="000000"/>
                </a:solidFill>
                <a:latin typeface="Arial"/>
              </a:rPr>
              <a:t>Vision – portable QAR50</a:t>
            </a:r>
            <a:endParaRPr b="0" lang="de-DE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emph" presetID="6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133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  <p:par>
                                <p:cTn id="7" nodeType="withEffect" fill="hold" presetClass="path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354 -0.03842 C 0.10104 -0.16389 0.18867 -0.28912 0.28073 -0.30278 C 0.37279 -0.31643 0.51927 -0.15208 0.56575 -0.12106 E">
                                      <p:cBhvr>
                                        <p:cTn id="8" dur="2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TextBox 2"/>
          <p:cNvSpPr/>
          <p:nvPr/>
        </p:nvSpPr>
        <p:spPr>
          <a:xfrm flipH="1">
            <a:off x="2867040" y="2823840"/>
            <a:ext cx="6455520" cy="1250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14000"/>
              </a:lnSpc>
              <a:buNone/>
            </a:pPr>
            <a:r>
              <a:rPr b="0" lang="en-DE" sz="3600" spc="-1" strike="noStrike">
                <a:solidFill>
                  <a:srgbClr val="000000"/>
                </a:solidFill>
                <a:latin typeface="Arial"/>
                <a:ea typeface="DejaVu Sans"/>
              </a:rPr>
              <a:t>What if an injury is covered by clothing?</a:t>
            </a:r>
            <a:endParaRPr b="0" lang="de-DE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Picture 17" descr="A picture containing dark, laser, night sky&#10;&#10;Description automatically generated"/>
          <p:cNvPicPr/>
          <p:nvPr/>
        </p:nvPicPr>
        <p:blipFill>
          <a:blip r:embed="rId1"/>
          <a:stretch/>
        </p:blipFill>
        <p:spPr>
          <a:xfrm>
            <a:off x="8294760" y="3193560"/>
            <a:ext cx="2916720" cy="2916720"/>
          </a:xfrm>
          <a:prstGeom prst="rect">
            <a:avLst/>
          </a:prstGeom>
          <a:ln w="0">
            <a:noFill/>
          </a:ln>
        </p:spPr>
      </p:pic>
      <p:pic>
        <p:nvPicPr>
          <p:cNvPr id="138" name="Picture 19" descr="A picture containing ocean floor&#10;&#10;Description automatically generated"/>
          <p:cNvPicPr/>
          <p:nvPr/>
        </p:nvPicPr>
        <p:blipFill>
          <a:blip r:embed="rId2"/>
          <a:stretch/>
        </p:blipFill>
        <p:spPr>
          <a:xfrm>
            <a:off x="4470480" y="3193560"/>
            <a:ext cx="2916720" cy="2916720"/>
          </a:xfrm>
          <a:prstGeom prst="rect">
            <a:avLst/>
          </a:prstGeom>
          <a:ln w="0">
            <a:noFill/>
          </a:ln>
        </p:spPr>
      </p:pic>
      <p:pic>
        <p:nvPicPr>
          <p:cNvPr id="139" name="Picture 21" descr="A picture containing dark, laser, light, ocean floor&#10;&#10;Description automatically generated"/>
          <p:cNvPicPr/>
          <p:nvPr/>
        </p:nvPicPr>
        <p:blipFill>
          <a:blip r:embed="rId3"/>
          <a:stretch/>
        </p:blipFill>
        <p:spPr>
          <a:xfrm>
            <a:off x="638640" y="3186360"/>
            <a:ext cx="2923920" cy="2923920"/>
          </a:xfrm>
          <a:prstGeom prst="rect">
            <a:avLst/>
          </a:prstGeom>
          <a:ln w="0">
            <a:noFill/>
          </a:ln>
        </p:spPr>
      </p:pic>
      <p:pic>
        <p:nvPicPr>
          <p:cNvPr id="140" name="Picture 23" descr="Men looking at a computer screen&#10;&#10;Description automatically generated with medium confidence"/>
          <p:cNvPicPr/>
          <p:nvPr/>
        </p:nvPicPr>
        <p:blipFill>
          <a:blip r:embed="rId4"/>
          <a:stretch/>
        </p:blipFill>
        <p:spPr>
          <a:xfrm>
            <a:off x="638640" y="733320"/>
            <a:ext cx="2923920" cy="2192760"/>
          </a:xfrm>
          <a:prstGeom prst="rect">
            <a:avLst/>
          </a:prstGeom>
          <a:ln w="0">
            <a:noFill/>
          </a:ln>
        </p:spPr>
      </p:pic>
      <p:pic>
        <p:nvPicPr>
          <p:cNvPr id="141" name="Picture 29" descr="A picture containing text, indoor, cluttered&#10;&#10;Description automatically generated"/>
          <p:cNvPicPr/>
          <p:nvPr/>
        </p:nvPicPr>
        <p:blipFill>
          <a:blip r:embed="rId5"/>
          <a:srcRect l="11903" t="19633" r="3334" b="-1"/>
          <a:stretch/>
        </p:blipFill>
        <p:spPr>
          <a:xfrm>
            <a:off x="4463280" y="746640"/>
            <a:ext cx="2923920" cy="2192760"/>
          </a:xfrm>
          <a:prstGeom prst="rect">
            <a:avLst/>
          </a:prstGeom>
          <a:ln w="0">
            <a:noFill/>
          </a:ln>
        </p:spPr>
      </p:pic>
      <p:pic>
        <p:nvPicPr>
          <p:cNvPr id="142" name="Picture 2" descr=""/>
          <p:cNvPicPr/>
          <p:nvPr/>
        </p:nvPicPr>
        <p:blipFill>
          <a:blip r:embed="rId6"/>
          <a:stretch/>
        </p:blipFill>
        <p:spPr>
          <a:xfrm>
            <a:off x="8294760" y="733320"/>
            <a:ext cx="2916720" cy="2211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Picture 6" descr=""/>
          <p:cNvPicPr/>
          <p:nvPr/>
        </p:nvPicPr>
        <p:blipFill>
          <a:blip r:embed="rId1"/>
          <a:stretch/>
        </p:blipFill>
        <p:spPr>
          <a:xfrm>
            <a:off x="1239840" y="61920"/>
            <a:ext cx="9711720" cy="6733080"/>
          </a:xfrm>
          <a:prstGeom prst="rect">
            <a:avLst/>
          </a:prstGeom>
          <a:ln w="0">
            <a:noFill/>
          </a:ln>
        </p:spPr>
      </p:pic>
      <p:sp>
        <p:nvSpPr>
          <p:cNvPr id="144" name="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0" bIns="0" anchor="t">
            <a:noAutofit/>
          </a:bodyPr>
          <a:p>
            <a:pPr>
              <a:lnSpc>
                <a:spcPct val="125000"/>
              </a:lnSpc>
              <a:buNone/>
            </a:pPr>
            <a:r>
              <a:rPr b="0" lang="en-DE" sz="2200" spc="-1" strike="noStrike">
                <a:solidFill>
                  <a:srgbClr val="000000"/>
                </a:solidFill>
                <a:latin typeface="Arial"/>
              </a:rPr>
              <a:t>Imagery Process</a:t>
            </a:r>
            <a:endParaRPr b="0" lang="de-DE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0" bIns="0" anchor="t">
            <a:noAutofit/>
          </a:bodyPr>
          <a:p>
            <a:pPr>
              <a:lnSpc>
                <a:spcPct val="125000"/>
              </a:lnSpc>
              <a:buNone/>
            </a:pPr>
            <a:r>
              <a:rPr b="0" lang="en-DE" sz="2200" spc="-1" strike="noStrike">
                <a:solidFill>
                  <a:srgbClr val="000000"/>
                </a:solidFill>
                <a:latin typeface="Arial"/>
              </a:rPr>
              <a:t>Implementation Details</a:t>
            </a:r>
            <a:endParaRPr b="0" lang="de-DE" sz="2200" spc="-1" strike="noStrike">
              <a:latin typeface="Arial"/>
            </a:endParaRPr>
          </a:p>
        </p:txBody>
      </p:sp>
      <p:pic>
        <p:nvPicPr>
          <p:cNvPr id="146" name="Picture 42" descr="A picture containing laser, outdoor object, night sky&#10;&#10;Description automatically generated"/>
          <p:cNvPicPr/>
          <p:nvPr/>
        </p:nvPicPr>
        <p:blipFill>
          <a:blip r:embed="rId1"/>
          <a:srcRect l="5134" t="13166" r="11996" b="23039"/>
          <a:stretch/>
        </p:blipFill>
        <p:spPr>
          <a:xfrm>
            <a:off x="1916640" y="843120"/>
            <a:ext cx="2517840" cy="1937880"/>
          </a:xfrm>
          <a:prstGeom prst="rect">
            <a:avLst/>
          </a:prstGeom>
          <a:ln w="0">
            <a:noFill/>
          </a:ln>
        </p:spPr>
      </p:pic>
      <p:pic>
        <p:nvPicPr>
          <p:cNvPr id="147" name="Picture 43" descr=""/>
          <p:cNvPicPr/>
          <p:nvPr/>
        </p:nvPicPr>
        <p:blipFill>
          <a:blip r:embed="rId2"/>
          <a:srcRect l="10624" t="18047" r="17038" b="19449"/>
          <a:stretch/>
        </p:blipFill>
        <p:spPr>
          <a:xfrm>
            <a:off x="2650320" y="1251720"/>
            <a:ext cx="2287080" cy="1612800"/>
          </a:xfrm>
          <a:prstGeom prst="rect">
            <a:avLst/>
          </a:prstGeom>
          <a:ln w="0">
            <a:noFill/>
          </a:ln>
        </p:spPr>
      </p:pic>
      <p:sp>
        <p:nvSpPr>
          <p:cNvPr id="148" name="TextBox 44"/>
          <p:cNvSpPr/>
          <p:nvPr/>
        </p:nvSpPr>
        <p:spPr>
          <a:xfrm>
            <a:off x="2401560" y="2930760"/>
            <a:ext cx="18910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DE" sz="1800" spc="-1" strike="noStrike">
                <a:solidFill>
                  <a:srgbClr val="000000"/>
                </a:solidFill>
                <a:latin typeface="Arial"/>
                <a:ea typeface="DejaVu Sans"/>
              </a:rPr>
              <a:t>1. Preprocessing</a:t>
            </a:r>
            <a:endParaRPr b="0" lang="de-DE" sz="1800" spc="-1" strike="noStrike">
              <a:latin typeface="Arial"/>
            </a:endParaRPr>
          </a:p>
        </p:txBody>
      </p:sp>
      <p:pic>
        <p:nvPicPr>
          <p:cNvPr id="149" name="Picture 2" descr="cdn.pixabay.com/photo/2016/03/31/14/37/check-ma..."/>
          <p:cNvPicPr/>
          <p:nvPr/>
        </p:nvPicPr>
        <p:blipFill>
          <a:blip r:embed="rId3"/>
          <a:stretch/>
        </p:blipFill>
        <p:spPr>
          <a:xfrm>
            <a:off x="4378320" y="2950200"/>
            <a:ext cx="335520" cy="329760"/>
          </a:xfrm>
          <a:prstGeom prst="rect">
            <a:avLst/>
          </a:prstGeom>
          <a:ln w="0">
            <a:noFill/>
          </a:ln>
        </p:spPr>
      </p:pic>
      <p:pic>
        <p:nvPicPr>
          <p:cNvPr id="150" name="Picture 46" descr=""/>
          <p:cNvPicPr/>
          <p:nvPr/>
        </p:nvPicPr>
        <p:blipFill>
          <a:blip r:embed="rId4"/>
          <a:srcRect l="0" t="9006" r="18804" b="21678"/>
          <a:stretch/>
        </p:blipFill>
        <p:spPr>
          <a:xfrm>
            <a:off x="7299360" y="1060200"/>
            <a:ext cx="2001600" cy="1154160"/>
          </a:xfrm>
          <a:prstGeom prst="rect">
            <a:avLst/>
          </a:prstGeom>
          <a:ln w="0">
            <a:noFill/>
          </a:ln>
        </p:spPr>
      </p:pic>
      <p:pic>
        <p:nvPicPr>
          <p:cNvPr id="151" name="Picture 47" descr=""/>
          <p:cNvPicPr/>
          <p:nvPr/>
        </p:nvPicPr>
        <p:blipFill>
          <a:blip r:embed="rId5"/>
          <a:srcRect l="7068" t="15256" r="14911" b="21900"/>
          <a:stretch/>
        </p:blipFill>
        <p:spPr>
          <a:xfrm>
            <a:off x="7496280" y="1261440"/>
            <a:ext cx="2001600" cy="1058400"/>
          </a:xfrm>
          <a:prstGeom prst="rect">
            <a:avLst/>
          </a:prstGeom>
          <a:ln w="0">
            <a:noFill/>
          </a:ln>
        </p:spPr>
      </p:pic>
      <p:sp>
        <p:nvSpPr>
          <p:cNvPr id="152" name="TextBox 48"/>
          <p:cNvSpPr/>
          <p:nvPr/>
        </p:nvSpPr>
        <p:spPr>
          <a:xfrm>
            <a:off x="7228800" y="2950200"/>
            <a:ext cx="20952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DE" sz="1800" spc="-1" strike="noStrike">
                <a:solidFill>
                  <a:srgbClr val="000000"/>
                </a:solidFill>
                <a:latin typeface="Arial"/>
                <a:ea typeface="DejaVu Sans"/>
              </a:rPr>
              <a:t>2. Dataset creation</a:t>
            </a:r>
            <a:endParaRPr b="0" lang="de-DE" sz="1800" spc="-1" strike="noStrike">
              <a:latin typeface="Arial"/>
            </a:endParaRPr>
          </a:p>
        </p:txBody>
      </p:sp>
      <p:pic>
        <p:nvPicPr>
          <p:cNvPr id="153" name="Picture 2" descr="cdn.pixabay.com/photo/2016/03/31/14/37/check-ma..."/>
          <p:cNvPicPr/>
          <p:nvPr/>
        </p:nvPicPr>
        <p:blipFill>
          <a:blip r:embed="rId6"/>
          <a:stretch/>
        </p:blipFill>
        <p:spPr>
          <a:xfrm>
            <a:off x="9462600" y="2969640"/>
            <a:ext cx="335520" cy="329760"/>
          </a:xfrm>
          <a:prstGeom prst="rect">
            <a:avLst/>
          </a:prstGeom>
          <a:ln w="0">
            <a:noFill/>
          </a:ln>
        </p:spPr>
      </p:pic>
      <p:sp>
        <p:nvSpPr>
          <p:cNvPr id="154" name="TextBox 50"/>
          <p:cNvSpPr/>
          <p:nvPr/>
        </p:nvSpPr>
        <p:spPr>
          <a:xfrm>
            <a:off x="6890760" y="5718240"/>
            <a:ext cx="30690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DE" sz="1800" spc="-1" strike="noStrike">
                <a:solidFill>
                  <a:srgbClr val="000000"/>
                </a:solidFill>
                <a:latin typeface="Arial"/>
                <a:ea typeface="DejaVu Sans"/>
              </a:rPr>
              <a:t>4. Bounding Box Regression</a:t>
            </a:r>
            <a:endParaRPr b="0" lang="de-DE" sz="1800" spc="-1" strike="noStrike">
              <a:latin typeface="Arial"/>
            </a:endParaRPr>
          </a:p>
        </p:txBody>
      </p:sp>
      <p:sp>
        <p:nvSpPr>
          <p:cNvPr id="155" name="TextBox 52"/>
          <p:cNvSpPr/>
          <p:nvPr/>
        </p:nvSpPr>
        <p:spPr>
          <a:xfrm>
            <a:off x="1848960" y="5730120"/>
            <a:ext cx="24868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DE" sz="1800" spc="-1" strike="noStrike">
                <a:solidFill>
                  <a:srgbClr val="000000"/>
                </a:solidFill>
                <a:latin typeface="Arial"/>
                <a:ea typeface="DejaVu Sans"/>
              </a:rPr>
              <a:t>3. Binary Classification</a:t>
            </a:r>
            <a:endParaRPr b="0" lang="de-DE" sz="1800" spc="-1" strike="noStrike">
              <a:latin typeface="Arial"/>
            </a:endParaRPr>
          </a:p>
        </p:txBody>
      </p:sp>
      <p:pic>
        <p:nvPicPr>
          <p:cNvPr id="156" name="Picture 2" descr="cdn.pixabay.com/photo/2016/03/31/14/37/check-ma..."/>
          <p:cNvPicPr/>
          <p:nvPr/>
        </p:nvPicPr>
        <p:blipFill>
          <a:blip r:embed="rId7"/>
          <a:stretch/>
        </p:blipFill>
        <p:spPr>
          <a:xfrm>
            <a:off x="4435200" y="5750280"/>
            <a:ext cx="335520" cy="329760"/>
          </a:xfrm>
          <a:prstGeom prst="rect">
            <a:avLst/>
          </a:prstGeom>
          <a:ln w="0">
            <a:noFill/>
          </a:ln>
        </p:spPr>
      </p:pic>
      <p:pic>
        <p:nvPicPr>
          <p:cNvPr id="157" name="Picture 56" descr="Graphical user interface, application, Teams&#10;&#10;Description automatically generated"/>
          <p:cNvPicPr/>
          <p:nvPr/>
        </p:nvPicPr>
        <p:blipFill>
          <a:blip r:embed="rId8"/>
          <a:stretch/>
        </p:blipFill>
        <p:spPr>
          <a:xfrm>
            <a:off x="2281320" y="3889800"/>
            <a:ext cx="2244240" cy="1359720"/>
          </a:xfrm>
          <a:prstGeom prst="rect">
            <a:avLst/>
          </a:prstGeom>
          <a:ln w="0">
            <a:noFill/>
          </a:ln>
        </p:spPr>
      </p:pic>
      <p:pic>
        <p:nvPicPr>
          <p:cNvPr id="158" name="Picture 6" descr=""/>
          <p:cNvPicPr/>
          <p:nvPr/>
        </p:nvPicPr>
        <p:blipFill>
          <a:blip r:embed="rId9"/>
          <a:stretch/>
        </p:blipFill>
        <p:spPr>
          <a:xfrm>
            <a:off x="7134480" y="3653280"/>
            <a:ext cx="2933640" cy="2030760"/>
          </a:xfrm>
          <a:prstGeom prst="rect">
            <a:avLst/>
          </a:prstGeom>
          <a:ln w="0">
            <a:noFill/>
          </a:ln>
        </p:spPr>
      </p:pic>
      <p:pic>
        <p:nvPicPr>
          <p:cNvPr id="159" name="Picture 2" descr="cdn.pixabay.com/photo/2016/03/31/14/37/check-ma..."/>
          <p:cNvPicPr/>
          <p:nvPr/>
        </p:nvPicPr>
        <p:blipFill>
          <a:blip r:embed="rId10"/>
          <a:stretch/>
        </p:blipFill>
        <p:spPr>
          <a:xfrm>
            <a:off x="10076760" y="5737680"/>
            <a:ext cx="335520" cy="329760"/>
          </a:xfrm>
          <a:prstGeom prst="rect">
            <a:avLst/>
          </a:prstGeom>
          <a:ln w="0">
            <a:noFill/>
          </a:ln>
        </p:spPr>
      </p:pic>
      <p:pic>
        <p:nvPicPr>
          <p:cNvPr id="160" name="Picture 62" descr=""/>
          <p:cNvPicPr/>
          <p:nvPr/>
        </p:nvPicPr>
        <p:blipFill>
          <a:blip r:embed="rId11"/>
          <a:srcRect l="7068" t="15256" r="14911" b="21900"/>
          <a:stretch/>
        </p:blipFill>
        <p:spPr>
          <a:xfrm>
            <a:off x="7648560" y="1413720"/>
            <a:ext cx="2001600" cy="1058400"/>
          </a:xfrm>
          <a:prstGeom prst="rect">
            <a:avLst/>
          </a:prstGeom>
          <a:ln w="0">
            <a:noFill/>
          </a:ln>
        </p:spPr>
      </p:pic>
      <p:pic>
        <p:nvPicPr>
          <p:cNvPr id="161" name="Picture 63" descr=""/>
          <p:cNvPicPr/>
          <p:nvPr/>
        </p:nvPicPr>
        <p:blipFill>
          <a:blip r:embed="rId12"/>
          <a:srcRect l="7068" t="15256" r="14911" b="21900"/>
          <a:stretch/>
        </p:blipFill>
        <p:spPr>
          <a:xfrm>
            <a:off x="7800840" y="1566360"/>
            <a:ext cx="2001600" cy="1058400"/>
          </a:xfrm>
          <a:prstGeom prst="rect">
            <a:avLst/>
          </a:prstGeom>
          <a:ln w="0">
            <a:noFill/>
          </a:ln>
        </p:spPr>
      </p:pic>
      <p:pic>
        <p:nvPicPr>
          <p:cNvPr id="162" name="Picture 64" descr=""/>
          <p:cNvPicPr/>
          <p:nvPr/>
        </p:nvPicPr>
        <p:blipFill>
          <a:blip r:embed="rId13"/>
          <a:srcRect l="7068" t="15256" r="14911" b="21900"/>
          <a:stretch/>
        </p:blipFill>
        <p:spPr>
          <a:xfrm>
            <a:off x="7953480" y="1718640"/>
            <a:ext cx="2001600" cy="1058400"/>
          </a:xfrm>
          <a:prstGeom prst="rect">
            <a:avLst/>
          </a:prstGeom>
          <a:ln w="0">
            <a:noFill/>
          </a:ln>
        </p:spPr>
      </p:pic>
      <p:pic>
        <p:nvPicPr>
          <p:cNvPr id="163" name="Picture 66" descr=""/>
          <p:cNvPicPr/>
          <p:nvPr/>
        </p:nvPicPr>
        <p:blipFill>
          <a:blip r:embed="rId14"/>
          <a:srcRect l="7068" t="15256" r="14911" b="21900"/>
          <a:stretch/>
        </p:blipFill>
        <p:spPr>
          <a:xfrm>
            <a:off x="7424280" y="3765960"/>
            <a:ext cx="2530800" cy="1677240"/>
          </a:xfrm>
          <a:prstGeom prst="rect">
            <a:avLst/>
          </a:prstGeom>
          <a:ln w="0">
            <a:noFill/>
          </a:ln>
        </p:spPr>
      </p:pic>
      <p:sp>
        <p:nvSpPr>
          <p:cNvPr id="164" name="Rectangle 58"/>
          <p:cNvSpPr/>
          <p:nvPr/>
        </p:nvSpPr>
        <p:spPr>
          <a:xfrm>
            <a:off x="9062280" y="4701240"/>
            <a:ext cx="435600" cy="257760"/>
          </a:xfrm>
          <a:prstGeom prst="rect">
            <a:avLst/>
          </a:prstGeom>
          <a:noFill/>
          <a:ln w="19050">
            <a:solidFill>
              <a:srgbClr val="ff0000"/>
            </a:solidFill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0" bIns="0" anchor="t">
            <a:noAutofit/>
          </a:bodyPr>
          <a:p>
            <a:pPr>
              <a:lnSpc>
                <a:spcPct val="125000"/>
              </a:lnSpc>
              <a:buNone/>
            </a:pPr>
            <a:r>
              <a:rPr b="0" lang="en-DE" sz="2200" spc="-1" strike="noStrike">
                <a:solidFill>
                  <a:srgbClr val="000000"/>
                </a:solidFill>
                <a:latin typeface="Arial"/>
              </a:rPr>
              <a:t>Implementation Details</a:t>
            </a:r>
            <a:endParaRPr b="0" lang="de-DE" sz="2200" spc="-1" strike="noStrike">
              <a:latin typeface="Arial"/>
            </a:endParaRPr>
          </a:p>
        </p:txBody>
      </p:sp>
      <p:sp>
        <p:nvSpPr>
          <p:cNvPr id="166" name="TextBox 21"/>
          <p:cNvSpPr/>
          <p:nvPr/>
        </p:nvSpPr>
        <p:spPr>
          <a:xfrm flipH="1">
            <a:off x="2867040" y="2823840"/>
            <a:ext cx="6455520" cy="1250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14000"/>
              </a:lnSpc>
              <a:buNone/>
            </a:pPr>
            <a:r>
              <a:rPr b="0" lang="en-DE" sz="3600" spc="-1" strike="noStrike">
                <a:solidFill>
                  <a:srgbClr val="000000"/>
                </a:solidFill>
                <a:latin typeface="Arial"/>
                <a:ea typeface="DejaVu Sans"/>
              </a:rPr>
              <a:t>Now: Let’s see some code!</a:t>
            </a:r>
            <a:endParaRPr b="0" lang="de-DE" sz="3600" spc="-1" strike="noStrike">
              <a:latin typeface="Arial"/>
            </a:endParaRPr>
          </a:p>
          <a:p>
            <a:pPr algn="ctr">
              <a:lnSpc>
                <a:spcPct val="114000"/>
              </a:lnSpc>
              <a:buNone/>
            </a:pPr>
            <a:endParaRPr b="0" lang="de-DE" sz="3600" spc="-1" strike="noStrike">
              <a:latin typeface="Arial"/>
            </a:endParaRPr>
          </a:p>
        </p:txBody>
      </p:sp>
      <p:sp>
        <p:nvSpPr>
          <p:cNvPr id="167" name="TextBox 22"/>
          <p:cNvSpPr/>
          <p:nvPr/>
        </p:nvSpPr>
        <p:spPr>
          <a:xfrm>
            <a:off x="138600" y="6483960"/>
            <a:ext cx="5366520" cy="242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14000"/>
              </a:lnSpc>
              <a:buNone/>
            </a:pPr>
            <a:r>
              <a:rPr b="0" lang="de-DE" sz="1400" spc="-1" strike="noStrike">
                <a:solidFill>
                  <a:srgbClr val="000000"/>
                </a:solidFill>
                <a:latin typeface="Arial"/>
                <a:ea typeface="DejaVu Sans"/>
              </a:rPr>
              <a:t>Details - https://github.com/oli06/skeleton-hackaTUM</a:t>
            </a:r>
            <a:endParaRPr b="0" lang="de-DE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Picture 2" descr="Red cross x vector icons set. no wrong delete symbol leinwandbilder •  bilder weiß, gestalten, Tasten | myloview.de"/>
          <p:cNvPicPr/>
          <p:nvPr/>
        </p:nvPicPr>
        <p:blipFill>
          <a:blip r:embed="rId1"/>
          <a:stretch/>
        </p:blipFill>
        <p:spPr>
          <a:xfrm>
            <a:off x="10812960" y="4440960"/>
            <a:ext cx="427320" cy="427320"/>
          </a:xfrm>
          <a:prstGeom prst="rect">
            <a:avLst/>
          </a:prstGeom>
          <a:ln w="0">
            <a:noFill/>
          </a:ln>
        </p:spPr>
      </p:pic>
      <p:pic>
        <p:nvPicPr>
          <p:cNvPr id="169" name="Picture 2" descr="Red cross x vector icons set. no wrong delete symbol leinwandbilder •  bilder weiß, gestalten, Tasten | myloview.de"/>
          <p:cNvPicPr/>
          <p:nvPr/>
        </p:nvPicPr>
        <p:blipFill>
          <a:blip r:embed="rId2"/>
          <a:stretch/>
        </p:blipFill>
        <p:spPr>
          <a:xfrm>
            <a:off x="7585560" y="4416120"/>
            <a:ext cx="427320" cy="427320"/>
          </a:xfrm>
          <a:prstGeom prst="rect">
            <a:avLst/>
          </a:prstGeom>
          <a:ln w="0">
            <a:noFill/>
          </a:ln>
        </p:spPr>
      </p:pic>
      <p:pic>
        <p:nvPicPr>
          <p:cNvPr id="170" name="Picture 2" descr="Red cross x vector icons set. no wrong delete symbol leinwandbilder •  bilder weiß, gestalten, Tasten | myloview.de"/>
          <p:cNvPicPr/>
          <p:nvPr/>
        </p:nvPicPr>
        <p:blipFill>
          <a:blip r:embed="rId3"/>
          <a:stretch/>
        </p:blipFill>
        <p:spPr>
          <a:xfrm>
            <a:off x="3242520" y="4440960"/>
            <a:ext cx="427320" cy="427320"/>
          </a:xfrm>
          <a:prstGeom prst="rect">
            <a:avLst/>
          </a:prstGeom>
          <a:ln w="0">
            <a:noFill/>
          </a:ln>
        </p:spPr>
      </p:pic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0" bIns="0" anchor="t">
            <a:noAutofit/>
          </a:bodyPr>
          <a:p>
            <a:pPr>
              <a:lnSpc>
                <a:spcPct val="125000"/>
              </a:lnSpc>
              <a:buNone/>
            </a:pPr>
            <a:r>
              <a:rPr b="0" lang="en-DE" sz="2200" spc="-1" strike="noStrike">
                <a:solidFill>
                  <a:srgbClr val="000000"/>
                </a:solidFill>
                <a:latin typeface="Arial"/>
              </a:rPr>
              <a:t>What happen</a:t>
            </a:r>
            <a:r>
              <a:rPr b="0" lang="en-GB" sz="2200" spc="-1" strike="noStrike">
                <a:solidFill>
                  <a:srgbClr val="000000"/>
                </a:solidFill>
                <a:latin typeface="Arial"/>
              </a:rPr>
              <a:t>e</a:t>
            </a:r>
            <a:r>
              <a:rPr b="0" lang="en-DE" sz="2200" spc="-1" strike="noStrike">
                <a:solidFill>
                  <a:srgbClr val="000000"/>
                </a:solidFill>
                <a:latin typeface="Arial"/>
              </a:rPr>
              <a:t>d in these 36 hours?</a:t>
            </a:r>
            <a:endParaRPr b="0" lang="de-DE" sz="2200" spc="-1" strike="noStrike">
              <a:latin typeface="Arial"/>
            </a:endParaRPr>
          </a:p>
        </p:txBody>
      </p:sp>
      <p:pic>
        <p:nvPicPr>
          <p:cNvPr id="172" name="Picture 7" descr="A picture containing outdoor object&#10;&#10;Description automatically generated"/>
          <p:cNvPicPr/>
          <p:nvPr/>
        </p:nvPicPr>
        <p:blipFill>
          <a:blip r:embed="rId4"/>
          <a:srcRect l="28453" t="14022" r="25358" b="22065"/>
          <a:stretch/>
        </p:blipFill>
        <p:spPr>
          <a:xfrm>
            <a:off x="871920" y="2412360"/>
            <a:ext cx="2611800" cy="2032560"/>
          </a:xfrm>
          <a:prstGeom prst="rect">
            <a:avLst/>
          </a:prstGeom>
          <a:ln w="0">
            <a:noFill/>
          </a:ln>
        </p:spPr>
      </p:pic>
      <p:sp>
        <p:nvSpPr>
          <p:cNvPr id="173" name="TextBox 13"/>
          <p:cNvSpPr/>
          <p:nvPr/>
        </p:nvSpPr>
        <p:spPr>
          <a:xfrm>
            <a:off x="761040" y="4445640"/>
            <a:ext cx="24609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DE" sz="1800" spc="-1" strike="noStrike">
                <a:solidFill>
                  <a:srgbClr val="000000"/>
                </a:solidFill>
                <a:latin typeface="Arial"/>
                <a:ea typeface="DejaVu Sans"/>
              </a:rPr>
              <a:t>Canny Edge Detection</a:t>
            </a:r>
            <a:endParaRPr b="0" lang="de-DE" sz="1800" spc="-1" strike="noStrike">
              <a:latin typeface="Arial"/>
            </a:endParaRPr>
          </a:p>
        </p:txBody>
      </p:sp>
      <p:pic>
        <p:nvPicPr>
          <p:cNvPr id="174" name="Picture 16" descr="A picture containing night, dark, star, outdoor object&#10;&#10;Description automatically generated"/>
          <p:cNvPicPr/>
          <p:nvPr/>
        </p:nvPicPr>
        <p:blipFill>
          <a:blip r:embed="rId5"/>
          <a:srcRect l="9415" t="21877" r="21614" b="23818"/>
          <a:stretch/>
        </p:blipFill>
        <p:spPr>
          <a:xfrm>
            <a:off x="4817880" y="2384640"/>
            <a:ext cx="2610720" cy="2060280"/>
          </a:xfrm>
          <a:prstGeom prst="rect">
            <a:avLst/>
          </a:prstGeom>
          <a:ln w="0">
            <a:noFill/>
          </a:ln>
        </p:spPr>
      </p:pic>
      <p:sp>
        <p:nvSpPr>
          <p:cNvPr id="175" name="TextBox 19"/>
          <p:cNvSpPr/>
          <p:nvPr/>
        </p:nvSpPr>
        <p:spPr>
          <a:xfrm>
            <a:off x="4602600" y="4445640"/>
            <a:ext cx="29930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DE" sz="1800" spc="-1" strike="noStrike">
                <a:solidFill>
                  <a:srgbClr val="000000"/>
                </a:solidFill>
                <a:latin typeface="Arial"/>
                <a:ea typeface="DejaVu Sans"/>
              </a:rPr>
              <a:t>Probabilistic Line Transform</a:t>
            </a:r>
            <a:endParaRPr b="0" lang="de-DE" sz="1800" spc="-1" strike="noStrike">
              <a:latin typeface="Arial"/>
            </a:endParaRPr>
          </a:p>
        </p:txBody>
      </p:sp>
      <p:pic>
        <p:nvPicPr>
          <p:cNvPr id="176" name="Picture 20" descr=""/>
          <p:cNvPicPr/>
          <p:nvPr/>
        </p:nvPicPr>
        <p:blipFill>
          <a:blip r:embed="rId6"/>
          <a:srcRect l="0" t="16661" r="24271" b="29834"/>
          <a:stretch/>
        </p:blipFill>
        <p:spPr>
          <a:xfrm>
            <a:off x="8763120" y="2384640"/>
            <a:ext cx="2696760" cy="2030760"/>
          </a:xfrm>
          <a:prstGeom prst="rect">
            <a:avLst/>
          </a:prstGeom>
          <a:ln w="0">
            <a:noFill/>
          </a:ln>
        </p:spPr>
      </p:pic>
      <p:sp>
        <p:nvSpPr>
          <p:cNvPr id="177" name="TextBox 23"/>
          <p:cNvSpPr/>
          <p:nvPr/>
        </p:nvSpPr>
        <p:spPr>
          <a:xfrm>
            <a:off x="9410760" y="4451400"/>
            <a:ext cx="14014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DE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Convex hull</a:t>
            </a:r>
            <a:endParaRPr b="0" lang="de-DE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2111_Praesentationsvorlage_3-4</Template>
  <TotalTime>602</TotalTime>
  <Application>LibreOffice/7.3.7.2$Linux_X86_64 LibreOffice_project/30$Build-2</Application>
  <AppVersion>15.0000</AppVersion>
  <Words>89</Words>
  <Paragraphs>19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2022-11-19T16:46:55Z</dcterms:created>
  <dc:creator>Oliver Zernikow</dc:creator>
  <dc:description/>
  <dc:language>de-DE</dc:language>
  <cp:lastModifiedBy/>
  <dcterms:modified xsi:type="dcterms:W3CDTF">2023-03-12T19:31:10Z</dcterms:modified>
  <cp:revision>43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HiddenSlides">
    <vt:i4>1</vt:i4>
  </property>
  <property fmtid="{D5CDD505-2E9C-101B-9397-08002B2CF9AE}" pid="3" name="PresentationFormat">
    <vt:lpwstr>Widescreen</vt:lpwstr>
  </property>
  <property fmtid="{D5CDD505-2E9C-101B-9397-08002B2CF9AE}" pid="4" name="Slides">
    <vt:i4>8</vt:i4>
  </property>
</Properties>
</file>